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37"/>
    <p:restoredTop sz="94674"/>
  </p:normalViewPr>
  <p:slideViewPr>
    <p:cSldViewPr snapToGrid="0" snapToObjects="1">
      <p:cViewPr varScale="1">
        <p:scale>
          <a:sx n="74" d="100"/>
          <a:sy n="74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5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pPr/>
              <a:t>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pPr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=""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pPr/>
              <a:t>2/9/2020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pPr/>
              <a:t>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=""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Cf6Qy3j3Y4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Preeminence </a:t>
            </a:r>
            <a:br>
              <a:rPr lang="en-US" dirty="0" smtClean="0"/>
            </a:br>
            <a:r>
              <a:rPr lang="en-US" dirty="0" smtClean="0"/>
              <a:t>of Christ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HEBREWS 1:1-3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4603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Jesus?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STREET INTERVIEW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830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37</TotalTime>
  <Words>10</Words>
  <Application>Microsoft Office PowerPoint</Application>
  <PresentationFormat>Custom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Wood Type</vt:lpstr>
      <vt:lpstr>The Preeminence  of Christ</vt:lpstr>
      <vt:lpstr>Who Is Jesus?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Preeminence  of Christ</dc:title>
  <dc:creator>Microsoft Office User</dc:creator>
  <cp:lastModifiedBy>Jubals</cp:lastModifiedBy>
  <cp:revision>6</cp:revision>
  <dcterms:created xsi:type="dcterms:W3CDTF">2020-02-09T13:43:43Z</dcterms:created>
  <dcterms:modified xsi:type="dcterms:W3CDTF">2020-02-09T15:02:25Z</dcterms:modified>
</cp:coreProperties>
</file>