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58" r:id="rId2"/>
    <p:sldId id="259" r:id="rId3"/>
    <p:sldId id="260" r:id="rId4"/>
    <p:sldId id="263" r:id="rId5"/>
    <p:sldId id="261" r:id="rId6"/>
    <p:sldId id="262"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37"/>
    <p:restoredTop sz="94674"/>
  </p:normalViewPr>
  <p:slideViewPr>
    <p:cSldViewPr snapToGrid="0" snapToObjects="1">
      <p:cViewPr varScale="1">
        <p:scale>
          <a:sx n="74" d="100"/>
          <a:sy n="74" d="100"/>
        </p:scale>
        <p:origin x="-570"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cstate="print">
              <a:alphaModFix amt="85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cstate="print">
              <a:alphaModFix amt="85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cstate="print">
              <a:alphaModFix amt="85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cstate="print">
                <a:duotone>
                  <a:schemeClr val="accent1">
                    <a:shade val="45000"/>
                    <a:satMod val="135000"/>
                  </a:schemeClr>
                  <a:prstClr val="white"/>
                </a:duotone>
                <a:extLst>
                  <a:ext uri="{BEBA8EAE-BF5A-486C-A8C5-ECC9F3942E4B}">
                    <a14:imgProps xmlns:a14="http://schemas.microsoft.com/office/drawing/2010/main" xmlns="">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smtClean="0"/>
              <a:pPr/>
              <a:t>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2942361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157CC2-0FC8-4686-B024-99790E0F5162}" type="datetimeFigureOut">
              <a:rPr lang="en-US" smtClean="0"/>
              <a:pPr/>
              <a:t>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xmlns="" val="353625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smtClean="0"/>
              <a:pPr/>
              <a:t>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xmlns="" val="1358651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smtClean="0"/>
              <a:pPr/>
              <a:t>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xmlns="" val="3405082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cstate="print">
              <a:alphaModFix amt="85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smtClean="0"/>
              <a:pPr/>
              <a:t>2/9/2020</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cstate="print">
                <a:duotone>
                  <a:schemeClr val="accent1">
                    <a:shade val="45000"/>
                    <a:satMod val="135000"/>
                  </a:schemeClr>
                  <a:prstClr val="white"/>
                </a:duotone>
                <a:extLst>
                  <a:ext uri="{BEBA8EAE-BF5A-486C-A8C5-ECC9F3942E4B}">
                    <a14:imgProps xmlns:a14="http://schemas.microsoft.com/office/drawing/2010/main" xmlns="">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3043559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smtClean="0"/>
              <a:pPr/>
              <a:t>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xmlns="" val="4249378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smtClean="0"/>
              <a:pPr/>
              <a:t>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xmlns="" val="1072378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77919A6-33EB-49BD-A62F-1FA56B9F9712}" type="datetimeFigureOut">
              <a:rPr lang="en-US" smtClean="0"/>
              <a:pPr/>
              <a:t>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3681886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smtClean="0"/>
              <a:pPr/>
              <a:t>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xmlns="" val="492262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cstate="print">
              <a:alphaModFix amt="60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smtClean="0"/>
              <a:pPr/>
              <a:t>2/9/2020</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cstate="print">
                <a:duotone>
                  <a:schemeClr val="accent1">
                    <a:shade val="45000"/>
                    <a:satMod val="135000"/>
                  </a:schemeClr>
                  <a:prstClr val="white"/>
                </a:duotone>
                <a:extLst>
                  <a:ext uri="{BEBA8EAE-BF5A-486C-A8C5-ECC9F3942E4B}">
                    <a14:imgProps xmlns:a14="http://schemas.microsoft.com/office/drawing/2010/main" xmlns="">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xmlns="" val="1483897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cstate="print">
              <a:alphaModFix amt="60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smtClean="0"/>
              <a:pPr/>
              <a:t>2/9/2020</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cstate="print">
                <a:duotone>
                  <a:schemeClr val="accent1">
                    <a:shade val="45000"/>
                    <a:satMod val="135000"/>
                  </a:schemeClr>
                  <a:prstClr val="white"/>
                </a:duotone>
                <a:extLst>
                  <a:ext uri="{BEBA8EAE-BF5A-486C-A8C5-ECC9F3942E4B}">
                    <a14:imgProps xmlns:a14="http://schemas.microsoft.com/office/drawing/2010/main" xmlns="">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xmlns="" val="4216615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smtClean="0"/>
              <a:pPr/>
              <a:t>2/9/2020</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cstate="print">
                <a:duotone>
                  <a:schemeClr val="accent1">
                    <a:shade val="45000"/>
                    <a:satMod val="135000"/>
                  </a:schemeClr>
                  <a:prstClr val="white"/>
                </a:duotone>
                <a:extLst>
                  <a:ext uri="{BEBA8EAE-BF5A-486C-A8C5-ECC9F3942E4B}">
                    <a14:imgProps xmlns:a14="http://schemas.microsoft.com/office/drawing/2010/main" xmlns="">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387755153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xmlns=""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Hebrews 1:1-3</a:t>
            </a:r>
            <a:endParaRPr lang="en-US" dirty="0"/>
          </a:p>
        </p:txBody>
      </p:sp>
      <p:sp>
        <p:nvSpPr>
          <p:cNvPr id="3" name="Content Placeholder 2"/>
          <p:cNvSpPr>
            <a:spLocks noGrp="1"/>
          </p:cNvSpPr>
          <p:nvPr>
            <p:ph idx="1"/>
          </p:nvPr>
        </p:nvSpPr>
        <p:spPr>
          <a:xfrm>
            <a:off x="1069848" y="1720720"/>
            <a:ext cx="10714610" cy="4050792"/>
          </a:xfrm>
        </p:spPr>
        <p:txBody>
          <a:bodyPr>
            <a:noAutofit/>
          </a:bodyPr>
          <a:lstStyle/>
          <a:p>
            <a:r>
              <a:rPr lang="en-US" sz="3200" b="1" dirty="0"/>
              <a:t>God, who at various times and in various ways spoke in time past to the fathers by the prophets,  has in these last days spoken to us by </a:t>
            </a:r>
            <a:r>
              <a:rPr lang="en-US" sz="3200" b="1" i="1" dirty="0"/>
              <a:t>His</a:t>
            </a:r>
            <a:r>
              <a:rPr lang="en-US" sz="3200" b="1" dirty="0"/>
              <a:t> Son, whom He has appointed heir of all things, through whom also He made the worlds; who being the brightness of </a:t>
            </a:r>
            <a:r>
              <a:rPr lang="en-US" sz="3200" b="1" i="1" dirty="0"/>
              <a:t>His</a:t>
            </a:r>
            <a:r>
              <a:rPr lang="en-US" sz="3200" b="1" dirty="0"/>
              <a:t> glory and the express image of His person, and upholding all things by the word of His power, when He had by Himself purged our sins, sat down at the right hand of the Majesty on high,</a:t>
            </a:r>
            <a:endParaRPr lang="en-US" sz="3200" dirty="0"/>
          </a:p>
          <a:p>
            <a:endParaRPr lang="en-US" sz="3200" dirty="0"/>
          </a:p>
        </p:txBody>
      </p:sp>
    </p:spTree>
    <p:extLst>
      <p:ext uri="{BB962C8B-B14F-4D97-AF65-F5344CB8AC3E}">
        <p14:creationId xmlns:p14="http://schemas.microsoft.com/office/powerpoint/2010/main" xmlns="" val="16860856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2806590"/>
            <a:ext cx="10058400" cy="1609344"/>
          </a:xfrm>
        </p:spPr>
        <p:txBody>
          <a:bodyPr>
            <a:normAutofit fontScale="90000"/>
          </a:bodyPr>
          <a:lstStyle/>
          <a:p>
            <a:pPr>
              <a:lnSpc>
                <a:spcPct val="150000"/>
              </a:lnSpc>
            </a:pPr>
            <a:r>
              <a:rPr lang="en-US" b="1" i="1" dirty="0"/>
              <a:t>God, who at various times and in various ways spoke in time past to the fathers by the prophets, has in these last days spoken to use by His SON..</a:t>
            </a:r>
            <a:r>
              <a:rPr lang="en-US" dirty="0"/>
              <a:t/>
            </a:r>
            <a:br>
              <a:rPr lang="en-US" dirty="0"/>
            </a:br>
            <a:endParaRPr lang="en-US" dirty="0"/>
          </a:p>
        </p:txBody>
      </p:sp>
    </p:spTree>
    <p:extLst>
      <p:ext uri="{BB962C8B-B14F-4D97-AF65-F5344CB8AC3E}">
        <p14:creationId xmlns:p14="http://schemas.microsoft.com/office/powerpoint/2010/main" xmlns="" val="479145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9640" y="2750898"/>
            <a:ext cx="3200400" cy="1737360"/>
          </a:xfrm>
        </p:spPr>
        <p:txBody>
          <a:bodyPr>
            <a:noAutofit/>
          </a:bodyPr>
          <a:lstStyle/>
          <a:p>
            <a:pPr algn="ctr"/>
            <a:r>
              <a:rPr lang="en-US" sz="8800" dirty="0" smtClean="0"/>
              <a:t>GOD SPOKE</a:t>
            </a:r>
            <a:endParaRPr lang="en-US" sz="8800" dirty="0"/>
          </a:p>
        </p:txBody>
      </p:sp>
      <p:sp>
        <p:nvSpPr>
          <p:cNvPr id="3" name="Content Placeholder 2"/>
          <p:cNvSpPr>
            <a:spLocks noGrp="1"/>
          </p:cNvSpPr>
          <p:nvPr>
            <p:ph idx="1"/>
          </p:nvPr>
        </p:nvSpPr>
        <p:spPr>
          <a:xfrm>
            <a:off x="102742" y="685799"/>
            <a:ext cx="8137132" cy="5879387"/>
          </a:xfrm>
        </p:spPr>
        <p:txBody>
          <a:bodyPr>
            <a:normAutofit fontScale="92500" lnSpcReduction="10000"/>
          </a:bodyPr>
          <a:lstStyle/>
          <a:p>
            <a:pPr>
              <a:lnSpc>
                <a:spcPct val="150000"/>
              </a:lnSpc>
            </a:pPr>
            <a:r>
              <a:rPr lang="en-US" sz="4900" b="1" i="1" cap="all" dirty="0">
                <a:blipFill>
                  <a:blip r:embed="rId2">
                    <a:extLst>
                      <a:ext uri="{28A0092B-C50C-407E-A947-70E740481C1C}">
                        <a14:useLocalDpi xmlns:a14="http://schemas.microsoft.com/office/drawing/2010/main" xmlns="" val="0"/>
                      </a:ext>
                    </a:extLst>
                  </a:blip>
                  <a:tile tx="6350" ty="-127000" sx="65000" sy="64000" flip="none" algn="tl"/>
                </a:blipFill>
                <a:latin typeface="Rockwell Condensed" panose="02060603050405020104"/>
              </a:rPr>
              <a:t>God, who at various times and in various ways spoke in time past to the fathers by the prophets, has in these last days spoken to use by His SON..</a:t>
            </a:r>
            <a:endParaRPr lang="en-US" dirty="0"/>
          </a:p>
        </p:txBody>
      </p:sp>
    </p:spTree>
    <p:extLst>
      <p:ext uri="{BB962C8B-B14F-4D97-AF65-F5344CB8AC3E}">
        <p14:creationId xmlns:p14="http://schemas.microsoft.com/office/powerpoint/2010/main" xmlns="" val="1867546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Jesus?</a:t>
            </a:r>
            <a:endParaRPr lang="en-US" dirty="0"/>
          </a:p>
        </p:txBody>
      </p:sp>
      <p:sp>
        <p:nvSpPr>
          <p:cNvPr id="3" name="Text Placeholder 2"/>
          <p:cNvSpPr>
            <a:spLocks noGrp="1"/>
          </p:cNvSpPr>
          <p:nvPr>
            <p:ph type="body" idx="1"/>
          </p:nvPr>
        </p:nvSpPr>
        <p:spPr>
          <a:xfrm>
            <a:off x="1261241" y="4978015"/>
            <a:ext cx="9652293" cy="1066800"/>
          </a:xfrm>
        </p:spPr>
        <p:txBody>
          <a:bodyPr>
            <a:noAutofit/>
          </a:bodyPr>
          <a:lstStyle/>
          <a:p>
            <a:r>
              <a:rPr lang="en-US" sz="5400" dirty="0" smtClean="0"/>
              <a:t>The </a:t>
            </a:r>
            <a:r>
              <a:rPr lang="en-US" sz="5400" b="1" dirty="0" smtClean="0">
                <a:solidFill>
                  <a:srgbClr val="C00000"/>
                </a:solidFill>
              </a:rPr>
              <a:t>COMPLETE</a:t>
            </a:r>
            <a:r>
              <a:rPr lang="en-US" sz="5400" dirty="0" smtClean="0"/>
              <a:t> and </a:t>
            </a:r>
            <a:r>
              <a:rPr lang="en-US" sz="5400" b="1" dirty="0" smtClean="0">
                <a:solidFill>
                  <a:srgbClr val="C00000"/>
                </a:solidFill>
              </a:rPr>
              <a:t>FINAL</a:t>
            </a:r>
            <a:r>
              <a:rPr lang="en-US" sz="5400" dirty="0" smtClean="0"/>
              <a:t> </a:t>
            </a:r>
            <a:r>
              <a:rPr lang="en-US" sz="5400" b="1" dirty="0" smtClean="0">
                <a:solidFill>
                  <a:srgbClr val="C00000"/>
                </a:solidFill>
              </a:rPr>
              <a:t>REVELATION</a:t>
            </a:r>
            <a:r>
              <a:rPr lang="en-US" sz="5400" dirty="0" smtClean="0"/>
              <a:t> of God.</a:t>
            </a:r>
            <a:endParaRPr lang="en-US" sz="5400" dirty="0"/>
          </a:p>
        </p:txBody>
      </p:sp>
    </p:spTree>
    <p:extLst>
      <p:ext uri="{BB962C8B-B14F-4D97-AF65-F5344CB8AC3E}">
        <p14:creationId xmlns:p14="http://schemas.microsoft.com/office/powerpoint/2010/main" xmlns="" val="502312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485" y="484632"/>
            <a:ext cx="11504141" cy="1609344"/>
          </a:xfrm>
        </p:spPr>
        <p:txBody>
          <a:bodyPr/>
          <a:lstStyle/>
          <a:p>
            <a:r>
              <a:rPr lang="en-US" dirty="0" smtClean="0"/>
              <a:t>Jesus Christ is better than __________.</a:t>
            </a:r>
            <a:endParaRPr lang="en-US" dirty="0"/>
          </a:p>
        </p:txBody>
      </p:sp>
      <p:sp>
        <p:nvSpPr>
          <p:cNvPr id="3" name="Content Placeholder 2"/>
          <p:cNvSpPr>
            <a:spLocks noGrp="1"/>
          </p:cNvSpPr>
          <p:nvPr>
            <p:ph idx="1"/>
          </p:nvPr>
        </p:nvSpPr>
        <p:spPr>
          <a:xfrm>
            <a:off x="1020421" y="2427825"/>
            <a:ext cx="10594930" cy="2162916"/>
          </a:xfrm>
        </p:spPr>
        <p:txBody>
          <a:bodyPr>
            <a:normAutofit/>
          </a:bodyPr>
          <a:lstStyle/>
          <a:p>
            <a:pPr algn="ctr"/>
            <a:r>
              <a:rPr lang="en-US" sz="6000" dirty="0" smtClean="0"/>
              <a:t>JESUS CHRIST is better than </a:t>
            </a:r>
            <a:r>
              <a:rPr lang="en-US" sz="6000" u="sng" dirty="0" smtClean="0"/>
              <a:t>the PROPHETS.</a:t>
            </a:r>
            <a:endParaRPr lang="en-US" sz="6000" u="sng" dirty="0"/>
          </a:p>
        </p:txBody>
      </p:sp>
      <p:sp>
        <p:nvSpPr>
          <p:cNvPr id="4" name="Content Placeholder 2"/>
          <p:cNvSpPr txBox="1">
            <a:spLocks/>
          </p:cNvSpPr>
          <p:nvPr/>
        </p:nvSpPr>
        <p:spPr>
          <a:xfrm>
            <a:off x="887090" y="4590741"/>
            <a:ext cx="10594930" cy="2162916"/>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algn="ctr"/>
            <a:r>
              <a:rPr lang="en-US" sz="6000" dirty="0" smtClean="0"/>
              <a:t>JESUS CHRIST – the SON – is the FINAL WORD</a:t>
            </a:r>
            <a:r>
              <a:rPr lang="en-US" sz="6000" dirty="0"/>
              <a:t>.</a:t>
            </a:r>
            <a:endParaRPr lang="en-US" sz="6000" u="sng" dirty="0"/>
          </a:p>
        </p:txBody>
      </p:sp>
    </p:spTree>
    <p:extLst>
      <p:ext uri="{BB962C8B-B14F-4D97-AF65-F5344CB8AC3E}">
        <p14:creationId xmlns:p14="http://schemas.microsoft.com/office/powerpoint/2010/main" xmlns="" val="2034211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linds(horizontal)">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3010" y="3813666"/>
            <a:ext cx="3763375" cy="1737360"/>
          </a:xfrm>
        </p:spPr>
        <p:txBody>
          <a:bodyPr>
            <a:noAutofit/>
          </a:bodyPr>
          <a:lstStyle/>
          <a:p>
            <a:pPr algn="ctr"/>
            <a:r>
              <a:rPr lang="en-US" sz="4400" dirty="0" smtClean="0"/>
              <a:t>The Preeminence of The SON – Jesus Christ</a:t>
            </a:r>
            <a:br>
              <a:rPr lang="en-US" sz="4400" dirty="0" smtClean="0"/>
            </a:br>
            <a:r>
              <a:rPr lang="en-US" sz="4400" dirty="0"/>
              <a:t/>
            </a:r>
            <a:br>
              <a:rPr lang="en-US" sz="4400" dirty="0"/>
            </a:br>
            <a:r>
              <a:rPr lang="en-US" sz="4400" dirty="0" smtClean="0"/>
              <a:t>Seven</a:t>
            </a:r>
            <a:r>
              <a:rPr lang="en-US" sz="4400" smtClean="0"/>
              <a:t/>
            </a:r>
            <a:br>
              <a:rPr lang="en-US" sz="4400" smtClean="0"/>
            </a:br>
            <a:r>
              <a:rPr lang="en-US" sz="4400" smtClean="0"/>
              <a:t>Attributes</a:t>
            </a:r>
            <a:br>
              <a:rPr lang="en-US" sz="4400" smtClean="0"/>
            </a:br>
            <a:r>
              <a:rPr lang="en-US" sz="4400" smtClean="0"/>
              <a:t>(Excellences)</a:t>
            </a:r>
            <a:endParaRPr lang="en-US" sz="4400" dirty="0"/>
          </a:p>
        </p:txBody>
      </p:sp>
      <p:sp>
        <p:nvSpPr>
          <p:cNvPr id="3" name="Content Placeholder 2"/>
          <p:cNvSpPr>
            <a:spLocks noGrp="1"/>
          </p:cNvSpPr>
          <p:nvPr>
            <p:ph idx="1"/>
          </p:nvPr>
        </p:nvSpPr>
        <p:spPr>
          <a:xfrm>
            <a:off x="189186" y="378373"/>
            <a:ext cx="8003343" cy="6271140"/>
          </a:xfrm>
        </p:spPr>
        <p:txBody>
          <a:bodyPr>
            <a:noAutofit/>
          </a:bodyPr>
          <a:lstStyle/>
          <a:p>
            <a:pPr>
              <a:spcAft>
                <a:spcPts val="1200"/>
              </a:spcAft>
            </a:pPr>
            <a:r>
              <a:rPr lang="en-US" sz="3200" dirty="0" smtClean="0"/>
              <a:t>Jesus is the </a:t>
            </a:r>
            <a:r>
              <a:rPr lang="en-US" sz="3200" b="1" dirty="0" smtClean="0">
                <a:solidFill>
                  <a:srgbClr val="C00000"/>
                </a:solidFill>
              </a:rPr>
              <a:t>HEIR OF ALL THINGS</a:t>
            </a:r>
            <a:r>
              <a:rPr lang="en-US" sz="3200" dirty="0" smtClean="0"/>
              <a:t>.</a:t>
            </a:r>
          </a:p>
          <a:p>
            <a:pPr>
              <a:spcAft>
                <a:spcPts val="1200"/>
              </a:spcAft>
            </a:pPr>
            <a:r>
              <a:rPr lang="en-US" sz="3200" dirty="0" smtClean="0"/>
              <a:t>Jesus </a:t>
            </a:r>
            <a:r>
              <a:rPr lang="en-US" sz="3200" b="1" dirty="0" smtClean="0">
                <a:solidFill>
                  <a:srgbClr val="C00000"/>
                </a:solidFill>
              </a:rPr>
              <a:t>MADE THE AGES </a:t>
            </a:r>
            <a:r>
              <a:rPr lang="en-US" sz="3200" dirty="0" smtClean="0"/>
              <a:t>(the Universe)</a:t>
            </a:r>
          </a:p>
          <a:p>
            <a:pPr>
              <a:spcAft>
                <a:spcPts val="1200"/>
              </a:spcAft>
            </a:pPr>
            <a:r>
              <a:rPr lang="en-US" sz="3200" dirty="0" smtClean="0"/>
              <a:t>Jesus is the </a:t>
            </a:r>
            <a:r>
              <a:rPr lang="en-US" sz="3200" b="1" dirty="0" smtClean="0">
                <a:solidFill>
                  <a:srgbClr val="C00000"/>
                </a:solidFill>
              </a:rPr>
              <a:t>RADIANCE </a:t>
            </a:r>
            <a:r>
              <a:rPr lang="en-US" sz="3200" dirty="0" smtClean="0"/>
              <a:t>of God’s glory</a:t>
            </a:r>
          </a:p>
          <a:p>
            <a:pPr>
              <a:spcAft>
                <a:spcPts val="1200"/>
              </a:spcAft>
            </a:pPr>
            <a:r>
              <a:rPr lang="en-US" sz="3200" dirty="0" smtClean="0"/>
              <a:t>Jesus is the </a:t>
            </a:r>
            <a:r>
              <a:rPr lang="en-US" sz="3200" b="1" dirty="0" smtClean="0">
                <a:solidFill>
                  <a:srgbClr val="C00000"/>
                </a:solidFill>
              </a:rPr>
              <a:t>EXACT REPRESENTATION</a:t>
            </a:r>
            <a:r>
              <a:rPr lang="en-US" sz="3200" dirty="0" smtClean="0"/>
              <a:t> of God</a:t>
            </a:r>
          </a:p>
          <a:p>
            <a:pPr>
              <a:spcAft>
                <a:spcPts val="1200"/>
              </a:spcAft>
            </a:pPr>
            <a:r>
              <a:rPr lang="en-US" sz="3200" dirty="0" smtClean="0"/>
              <a:t>Jesus </a:t>
            </a:r>
            <a:r>
              <a:rPr lang="en-US" sz="3200" b="1" dirty="0" smtClean="0">
                <a:solidFill>
                  <a:srgbClr val="C00000"/>
                </a:solidFill>
              </a:rPr>
              <a:t>SUSTAINS ALL THINGS </a:t>
            </a:r>
            <a:r>
              <a:rPr lang="en-US" sz="3200" dirty="0" smtClean="0"/>
              <a:t>by the power of His WORD</a:t>
            </a:r>
          </a:p>
          <a:p>
            <a:pPr>
              <a:spcAft>
                <a:spcPts val="1200"/>
              </a:spcAft>
            </a:pPr>
            <a:r>
              <a:rPr lang="en-US" sz="3200" dirty="0" smtClean="0"/>
              <a:t>Jesus made </a:t>
            </a:r>
            <a:r>
              <a:rPr lang="en-US" sz="3200" b="1" dirty="0" smtClean="0">
                <a:solidFill>
                  <a:srgbClr val="C00000"/>
                </a:solidFill>
              </a:rPr>
              <a:t>PURIFICATION</a:t>
            </a:r>
            <a:r>
              <a:rPr lang="en-US" sz="3200" dirty="0" smtClean="0"/>
              <a:t> of our sins</a:t>
            </a:r>
          </a:p>
          <a:p>
            <a:pPr>
              <a:spcAft>
                <a:spcPts val="1200"/>
              </a:spcAft>
            </a:pPr>
            <a:r>
              <a:rPr lang="en-US" sz="3200" dirty="0" smtClean="0"/>
              <a:t>Jesus </a:t>
            </a:r>
            <a:r>
              <a:rPr lang="en-US" sz="3200" b="1" dirty="0" smtClean="0">
                <a:solidFill>
                  <a:srgbClr val="C00000"/>
                </a:solidFill>
              </a:rPr>
              <a:t>SAT DOWN </a:t>
            </a:r>
            <a:r>
              <a:rPr lang="en-US" sz="3200" dirty="0" smtClean="0"/>
              <a:t>at the </a:t>
            </a:r>
            <a:r>
              <a:rPr lang="en-US" sz="3200" b="1" dirty="0" smtClean="0">
                <a:solidFill>
                  <a:srgbClr val="C00000"/>
                </a:solidFill>
              </a:rPr>
              <a:t>RIGHT HAND </a:t>
            </a:r>
            <a:r>
              <a:rPr lang="en-US" sz="3200" dirty="0" smtClean="0"/>
              <a:t>of the MAJESTY on HIGH</a:t>
            </a:r>
            <a:endParaRPr lang="en-US" sz="3200" dirty="0"/>
          </a:p>
        </p:txBody>
      </p:sp>
    </p:spTree>
    <p:extLst>
      <p:ext uri="{BB962C8B-B14F-4D97-AF65-F5344CB8AC3E}">
        <p14:creationId xmlns:p14="http://schemas.microsoft.com/office/powerpoint/2010/main" xmlns="" val="53978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xmlns=""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Wood Type</Template>
  <TotalTime>37</TotalTime>
  <Words>176</Words>
  <Application>Microsoft Office PowerPoint</Application>
  <PresentationFormat>Custom</PresentationFormat>
  <Paragraphs>18</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Wood Type</vt:lpstr>
      <vt:lpstr>Hebrews 1:1-3</vt:lpstr>
      <vt:lpstr>God, who at various times and in various ways spoke in time past to the fathers by the prophets, has in these last days spoken to use by His SON.. </vt:lpstr>
      <vt:lpstr>GOD SPOKE</vt:lpstr>
      <vt:lpstr>Who Is Jesus?</vt:lpstr>
      <vt:lpstr>Jesus Christ is better than __________.</vt:lpstr>
      <vt:lpstr>The Preeminence of The SON – Jesus Christ  Seven Attributes (Excellences)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Preeminence  of Christ</dc:title>
  <dc:creator>Microsoft Office User</dc:creator>
  <cp:lastModifiedBy>Jubals</cp:lastModifiedBy>
  <cp:revision>6</cp:revision>
  <dcterms:created xsi:type="dcterms:W3CDTF">2020-02-09T13:43:43Z</dcterms:created>
  <dcterms:modified xsi:type="dcterms:W3CDTF">2020-02-09T15:02:17Z</dcterms:modified>
</cp:coreProperties>
</file>